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3" r:id="rId5"/>
    <p:sldId id="264" r:id="rId6"/>
    <p:sldId id="262" r:id="rId7"/>
    <p:sldId id="265" r:id="rId8"/>
    <p:sldId id="266" r:id="rId9"/>
    <p:sldId id="259" r:id="rId10"/>
    <p:sldId id="260" r:id="rId11"/>
    <p:sldId id="2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hyperlink" Target="mailto:info@kosmos-carrental.com" TargetMode="External"/><Relationship Id="rId1" Type="http://schemas.openxmlformats.org/officeDocument/2006/relationships/hyperlink" Target="https://www.kosmos-carrental.com/" TargetMode="Externa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kosmos-carrental.com" TargetMode="External"/><Relationship Id="rId3" Type="http://schemas.openxmlformats.org/officeDocument/2006/relationships/hyperlink" Target="https://www.kosmos-carrental.com/" TargetMode="External"/><Relationship Id="rId7" Type="http://schemas.openxmlformats.org/officeDocument/2006/relationships/image" Target="../media/image13.svg"/><Relationship Id="rId2" Type="http://schemas.openxmlformats.org/officeDocument/2006/relationships/image" Target="../media/image9.svg"/><Relationship Id="rId1" Type="http://schemas.openxmlformats.org/officeDocument/2006/relationships/image" Target="../media/image14.png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D9B3AE-DEDC-4EFF-A59C-A51CFFC0690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C703CEF-D4B1-4CBA-9917-23B49DFEDA6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hlinkClick xmlns:r="http://schemas.openxmlformats.org/officeDocument/2006/relationships" r:id="rId1"/>
            </a:rPr>
            <a:t>https://www.kosmos-carrental.com/</a:t>
          </a:r>
          <a:endParaRPr lang="en-US"/>
        </a:p>
      </dgm:t>
    </dgm:pt>
    <dgm:pt modelId="{9E2D15A7-1796-4F19-817B-2D9526AD1AE3}" type="parTrans" cxnId="{CCA05E46-A520-40EF-8EED-1275FCA771E0}">
      <dgm:prSet/>
      <dgm:spPr/>
      <dgm:t>
        <a:bodyPr/>
        <a:lstStyle/>
        <a:p>
          <a:endParaRPr lang="en-US"/>
        </a:p>
      </dgm:t>
    </dgm:pt>
    <dgm:pt modelId="{9DDB5164-F02C-48C7-8E37-2CB908DF4EF2}" type="sibTrans" cxnId="{CCA05E46-A520-40EF-8EED-1275FCA771E0}">
      <dgm:prSet/>
      <dgm:spPr/>
      <dgm:t>
        <a:bodyPr/>
        <a:lstStyle/>
        <a:p>
          <a:endParaRPr lang="en-US"/>
        </a:p>
      </dgm:t>
    </dgm:pt>
    <dgm:pt modelId="{6B9BFC7B-67BF-46A9-B8BD-5554F4951D0D}">
      <dgm:prSet/>
      <dgm:spPr/>
      <dgm:t>
        <a:bodyPr/>
        <a:lstStyle/>
        <a:p>
          <a:pPr>
            <a:lnSpc>
              <a:spcPct val="100000"/>
            </a:lnSpc>
          </a:pPr>
          <a:r>
            <a:rPr lang="el-GR"/>
            <a:t>+30 2109234696</a:t>
          </a:r>
          <a:endParaRPr lang="en-US"/>
        </a:p>
      </dgm:t>
    </dgm:pt>
    <dgm:pt modelId="{98C8D8FD-C524-4EF5-829C-C9F14B834A3B}" type="parTrans" cxnId="{A0A244A9-6FCA-44A2-9712-AAE2D67F990E}">
      <dgm:prSet/>
      <dgm:spPr/>
      <dgm:t>
        <a:bodyPr/>
        <a:lstStyle/>
        <a:p>
          <a:endParaRPr lang="en-US"/>
        </a:p>
      </dgm:t>
    </dgm:pt>
    <dgm:pt modelId="{FAB640F3-4C03-4652-9E1E-BD0F364E42EB}" type="sibTrans" cxnId="{A0A244A9-6FCA-44A2-9712-AAE2D67F990E}">
      <dgm:prSet/>
      <dgm:spPr/>
      <dgm:t>
        <a:bodyPr/>
        <a:lstStyle/>
        <a:p>
          <a:endParaRPr lang="en-US"/>
        </a:p>
      </dgm:t>
    </dgm:pt>
    <dgm:pt modelId="{02664D9F-9FBA-4D98-BB28-E288B995432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i="0">
              <a:hlinkClick xmlns:r="http://schemas.openxmlformats.org/officeDocument/2006/relationships" r:id="rId2"/>
            </a:rPr>
            <a:t>info@kosmos-carrental.com</a:t>
          </a:r>
          <a:endParaRPr lang="en-US"/>
        </a:p>
      </dgm:t>
    </dgm:pt>
    <dgm:pt modelId="{F50CAEDA-2574-487D-A63B-1DADBE09E1D1}" type="parTrans" cxnId="{350A7C56-B167-498D-98A6-1E365887423E}">
      <dgm:prSet/>
      <dgm:spPr/>
      <dgm:t>
        <a:bodyPr/>
        <a:lstStyle/>
        <a:p>
          <a:endParaRPr lang="en-GB"/>
        </a:p>
      </dgm:t>
    </dgm:pt>
    <dgm:pt modelId="{F3E0B1B7-C8D1-42E6-8BCF-AB439828EA23}" type="sibTrans" cxnId="{350A7C56-B167-498D-98A6-1E365887423E}">
      <dgm:prSet/>
      <dgm:spPr/>
      <dgm:t>
        <a:bodyPr/>
        <a:lstStyle/>
        <a:p>
          <a:endParaRPr lang="en-GB"/>
        </a:p>
      </dgm:t>
    </dgm:pt>
    <dgm:pt modelId="{6575DDB2-DFCF-4589-8A5E-D050018C9546}" type="pres">
      <dgm:prSet presAssocID="{D1D9B3AE-DEDC-4EFF-A59C-A51CFFC06908}" presName="root" presStyleCnt="0">
        <dgm:presLayoutVars>
          <dgm:dir/>
          <dgm:resizeHandles val="exact"/>
        </dgm:presLayoutVars>
      </dgm:prSet>
      <dgm:spPr/>
    </dgm:pt>
    <dgm:pt modelId="{1AAA8857-DA60-4FEF-8C61-06F81E279FB7}" type="pres">
      <dgm:prSet presAssocID="{9C703CEF-D4B1-4CBA-9917-23B49DFEDA62}" presName="compNode" presStyleCnt="0"/>
      <dgm:spPr/>
    </dgm:pt>
    <dgm:pt modelId="{AF8201EC-3276-481F-81B1-78D6C5EBAFF8}" type="pres">
      <dgm:prSet presAssocID="{9C703CEF-D4B1-4CBA-9917-23B49DFEDA62}" presName="bgRect" presStyleLbl="bgShp" presStyleIdx="0" presStyleCnt="3"/>
      <dgm:spPr/>
    </dgm:pt>
    <dgm:pt modelId="{2EBCE030-E4B4-4A88-B736-5B66810BE8F8}" type="pres">
      <dgm:prSet presAssocID="{9C703CEF-D4B1-4CBA-9917-23B49DFEDA62}" presName="iconRect" presStyleLbl="node1" presStyleIdx="0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"/>
        </a:ext>
      </dgm:extLst>
    </dgm:pt>
    <dgm:pt modelId="{542FEADB-F188-4E8B-8DEC-BEE93D89A846}" type="pres">
      <dgm:prSet presAssocID="{9C703CEF-D4B1-4CBA-9917-23B49DFEDA62}" presName="spaceRect" presStyleCnt="0"/>
      <dgm:spPr/>
    </dgm:pt>
    <dgm:pt modelId="{2E0D0DA3-D470-4257-B0B5-B505A91F9C8F}" type="pres">
      <dgm:prSet presAssocID="{9C703CEF-D4B1-4CBA-9917-23B49DFEDA62}" presName="parTx" presStyleLbl="revTx" presStyleIdx="0" presStyleCnt="3">
        <dgm:presLayoutVars>
          <dgm:chMax val="0"/>
          <dgm:chPref val="0"/>
        </dgm:presLayoutVars>
      </dgm:prSet>
      <dgm:spPr/>
    </dgm:pt>
    <dgm:pt modelId="{9AB935D7-3A7B-4341-A0FB-1BEB6F31B7BF}" type="pres">
      <dgm:prSet presAssocID="{9DDB5164-F02C-48C7-8E37-2CB908DF4EF2}" presName="sibTrans" presStyleCnt="0"/>
      <dgm:spPr/>
    </dgm:pt>
    <dgm:pt modelId="{2347B2C7-F1B6-4578-9F5F-B1203D9D4E7C}" type="pres">
      <dgm:prSet presAssocID="{6B9BFC7B-67BF-46A9-B8BD-5554F4951D0D}" presName="compNode" presStyleCnt="0"/>
      <dgm:spPr/>
    </dgm:pt>
    <dgm:pt modelId="{6A5121B6-6D2E-49A6-B6C6-4273640DB33D}" type="pres">
      <dgm:prSet presAssocID="{6B9BFC7B-67BF-46A9-B8BD-5554F4951D0D}" presName="bgRect" presStyleLbl="bgShp" presStyleIdx="1" presStyleCnt="3"/>
      <dgm:spPr/>
    </dgm:pt>
    <dgm:pt modelId="{F50420A8-D764-42C0-994E-FA3377DA7DC6}" type="pres">
      <dgm:prSet presAssocID="{6B9BFC7B-67BF-46A9-B8BD-5554F4951D0D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8FEB61F2-D928-4237-BAB4-C0BD47EA347F}" type="pres">
      <dgm:prSet presAssocID="{6B9BFC7B-67BF-46A9-B8BD-5554F4951D0D}" presName="spaceRect" presStyleCnt="0"/>
      <dgm:spPr/>
    </dgm:pt>
    <dgm:pt modelId="{AFACAA2C-6C03-4F29-9749-653CD74652A0}" type="pres">
      <dgm:prSet presAssocID="{6B9BFC7B-67BF-46A9-B8BD-5554F4951D0D}" presName="parTx" presStyleLbl="revTx" presStyleIdx="1" presStyleCnt="3">
        <dgm:presLayoutVars>
          <dgm:chMax val="0"/>
          <dgm:chPref val="0"/>
        </dgm:presLayoutVars>
      </dgm:prSet>
      <dgm:spPr/>
    </dgm:pt>
    <dgm:pt modelId="{E012A431-298B-4305-AB95-32261BFDCC00}" type="pres">
      <dgm:prSet presAssocID="{FAB640F3-4C03-4652-9E1E-BD0F364E42EB}" presName="sibTrans" presStyleCnt="0"/>
      <dgm:spPr/>
    </dgm:pt>
    <dgm:pt modelId="{759FD937-ED1E-4FBF-B7B6-722692D697D4}" type="pres">
      <dgm:prSet presAssocID="{02664D9F-9FBA-4D98-BB28-E288B9954321}" presName="compNode" presStyleCnt="0"/>
      <dgm:spPr/>
    </dgm:pt>
    <dgm:pt modelId="{844B9285-AAEB-45AD-B053-26F02216B54D}" type="pres">
      <dgm:prSet presAssocID="{02664D9F-9FBA-4D98-BB28-E288B9954321}" presName="bgRect" presStyleLbl="bgShp" presStyleIdx="2" presStyleCnt="3"/>
      <dgm:spPr/>
    </dgm:pt>
    <dgm:pt modelId="{BDD7E542-B314-4428-8475-84E7E1BBB9B0}" type="pres">
      <dgm:prSet presAssocID="{02664D9F-9FBA-4D98-BB28-E288B9954321}" presName="iconRect" presStyleLbl="node1" presStyleIdx="2" presStyleCnt="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70E37FAB-9901-4246-B4D9-B59196FA4BFA}" type="pres">
      <dgm:prSet presAssocID="{02664D9F-9FBA-4D98-BB28-E288B9954321}" presName="spaceRect" presStyleCnt="0"/>
      <dgm:spPr/>
    </dgm:pt>
    <dgm:pt modelId="{5DC60501-8E78-41C8-8826-DD1517A56E00}" type="pres">
      <dgm:prSet presAssocID="{02664D9F-9FBA-4D98-BB28-E288B995432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74F2123-23A7-451B-858C-4CECF6977A50}" type="presOf" srcId="{D1D9B3AE-DEDC-4EFF-A59C-A51CFFC06908}" destId="{6575DDB2-DFCF-4589-8A5E-D050018C9546}" srcOrd="0" destOrd="0" presId="urn:microsoft.com/office/officeart/2018/2/layout/IconVerticalSolidList"/>
    <dgm:cxn modelId="{CFE2CD3A-E5BB-433D-8667-30915FBE91E7}" type="presOf" srcId="{02664D9F-9FBA-4D98-BB28-E288B9954321}" destId="{5DC60501-8E78-41C8-8826-DD1517A56E00}" srcOrd="0" destOrd="0" presId="urn:microsoft.com/office/officeart/2018/2/layout/IconVerticalSolidList"/>
    <dgm:cxn modelId="{CCA05E46-A520-40EF-8EED-1275FCA771E0}" srcId="{D1D9B3AE-DEDC-4EFF-A59C-A51CFFC06908}" destId="{9C703CEF-D4B1-4CBA-9917-23B49DFEDA62}" srcOrd="0" destOrd="0" parTransId="{9E2D15A7-1796-4F19-817B-2D9526AD1AE3}" sibTransId="{9DDB5164-F02C-48C7-8E37-2CB908DF4EF2}"/>
    <dgm:cxn modelId="{350A7C56-B167-498D-98A6-1E365887423E}" srcId="{D1D9B3AE-DEDC-4EFF-A59C-A51CFFC06908}" destId="{02664D9F-9FBA-4D98-BB28-E288B9954321}" srcOrd="2" destOrd="0" parTransId="{F50CAEDA-2574-487D-A63B-1DADBE09E1D1}" sibTransId="{F3E0B1B7-C8D1-42E6-8BCF-AB439828EA23}"/>
    <dgm:cxn modelId="{A0A244A9-6FCA-44A2-9712-AAE2D67F990E}" srcId="{D1D9B3AE-DEDC-4EFF-A59C-A51CFFC06908}" destId="{6B9BFC7B-67BF-46A9-B8BD-5554F4951D0D}" srcOrd="1" destOrd="0" parTransId="{98C8D8FD-C524-4EF5-829C-C9F14B834A3B}" sibTransId="{FAB640F3-4C03-4652-9E1E-BD0F364E42EB}"/>
    <dgm:cxn modelId="{08555FB7-A8EE-4FBE-BBE1-655C31EE3E7F}" type="presOf" srcId="{9C703CEF-D4B1-4CBA-9917-23B49DFEDA62}" destId="{2E0D0DA3-D470-4257-B0B5-B505A91F9C8F}" srcOrd="0" destOrd="0" presId="urn:microsoft.com/office/officeart/2018/2/layout/IconVerticalSolidList"/>
    <dgm:cxn modelId="{463292B9-008F-41E2-8E55-486AC6C76291}" type="presOf" srcId="{6B9BFC7B-67BF-46A9-B8BD-5554F4951D0D}" destId="{AFACAA2C-6C03-4F29-9749-653CD74652A0}" srcOrd="0" destOrd="0" presId="urn:microsoft.com/office/officeart/2018/2/layout/IconVerticalSolidList"/>
    <dgm:cxn modelId="{5301EF90-48FE-4389-9FDC-690DF92AEED2}" type="presParOf" srcId="{6575DDB2-DFCF-4589-8A5E-D050018C9546}" destId="{1AAA8857-DA60-4FEF-8C61-06F81E279FB7}" srcOrd="0" destOrd="0" presId="urn:microsoft.com/office/officeart/2018/2/layout/IconVerticalSolidList"/>
    <dgm:cxn modelId="{A3A4494D-35EE-4B57-A36B-E51BFDE05528}" type="presParOf" srcId="{1AAA8857-DA60-4FEF-8C61-06F81E279FB7}" destId="{AF8201EC-3276-481F-81B1-78D6C5EBAFF8}" srcOrd="0" destOrd="0" presId="urn:microsoft.com/office/officeart/2018/2/layout/IconVerticalSolidList"/>
    <dgm:cxn modelId="{77D76B20-2667-42BF-A1E8-FCBA19A36BA1}" type="presParOf" srcId="{1AAA8857-DA60-4FEF-8C61-06F81E279FB7}" destId="{2EBCE030-E4B4-4A88-B736-5B66810BE8F8}" srcOrd="1" destOrd="0" presId="urn:microsoft.com/office/officeart/2018/2/layout/IconVerticalSolidList"/>
    <dgm:cxn modelId="{0A063DE0-8C9B-4FB2-979A-107764673A9C}" type="presParOf" srcId="{1AAA8857-DA60-4FEF-8C61-06F81E279FB7}" destId="{542FEADB-F188-4E8B-8DEC-BEE93D89A846}" srcOrd="2" destOrd="0" presId="urn:microsoft.com/office/officeart/2018/2/layout/IconVerticalSolidList"/>
    <dgm:cxn modelId="{F1A2A929-1162-4277-B69D-1AAC765CE19A}" type="presParOf" srcId="{1AAA8857-DA60-4FEF-8C61-06F81E279FB7}" destId="{2E0D0DA3-D470-4257-B0B5-B505A91F9C8F}" srcOrd="3" destOrd="0" presId="urn:microsoft.com/office/officeart/2018/2/layout/IconVerticalSolidList"/>
    <dgm:cxn modelId="{450D8988-2254-4C03-BB8F-32B3616938F1}" type="presParOf" srcId="{6575DDB2-DFCF-4589-8A5E-D050018C9546}" destId="{9AB935D7-3A7B-4341-A0FB-1BEB6F31B7BF}" srcOrd="1" destOrd="0" presId="urn:microsoft.com/office/officeart/2018/2/layout/IconVerticalSolidList"/>
    <dgm:cxn modelId="{489B38BE-3574-4E1F-B588-D9AB65EEA605}" type="presParOf" srcId="{6575DDB2-DFCF-4589-8A5E-D050018C9546}" destId="{2347B2C7-F1B6-4578-9F5F-B1203D9D4E7C}" srcOrd="2" destOrd="0" presId="urn:microsoft.com/office/officeart/2018/2/layout/IconVerticalSolidList"/>
    <dgm:cxn modelId="{7DE5406C-D152-4102-BC79-16B3550A297E}" type="presParOf" srcId="{2347B2C7-F1B6-4578-9F5F-B1203D9D4E7C}" destId="{6A5121B6-6D2E-49A6-B6C6-4273640DB33D}" srcOrd="0" destOrd="0" presId="urn:microsoft.com/office/officeart/2018/2/layout/IconVerticalSolidList"/>
    <dgm:cxn modelId="{99C246C9-ADB6-4634-9E1F-BDA477DBD8C0}" type="presParOf" srcId="{2347B2C7-F1B6-4578-9F5F-B1203D9D4E7C}" destId="{F50420A8-D764-42C0-994E-FA3377DA7DC6}" srcOrd="1" destOrd="0" presId="urn:microsoft.com/office/officeart/2018/2/layout/IconVerticalSolidList"/>
    <dgm:cxn modelId="{E3711911-980A-4984-89BF-7749704B8B43}" type="presParOf" srcId="{2347B2C7-F1B6-4578-9F5F-B1203D9D4E7C}" destId="{8FEB61F2-D928-4237-BAB4-C0BD47EA347F}" srcOrd="2" destOrd="0" presId="urn:microsoft.com/office/officeart/2018/2/layout/IconVerticalSolidList"/>
    <dgm:cxn modelId="{D694B581-28C1-4677-9D87-44DCE42400DC}" type="presParOf" srcId="{2347B2C7-F1B6-4578-9F5F-B1203D9D4E7C}" destId="{AFACAA2C-6C03-4F29-9749-653CD74652A0}" srcOrd="3" destOrd="0" presId="urn:microsoft.com/office/officeart/2018/2/layout/IconVerticalSolidList"/>
    <dgm:cxn modelId="{30943FE8-B3D4-4544-886B-3FC3102974A2}" type="presParOf" srcId="{6575DDB2-DFCF-4589-8A5E-D050018C9546}" destId="{E012A431-298B-4305-AB95-32261BFDCC00}" srcOrd="3" destOrd="0" presId="urn:microsoft.com/office/officeart/2018/2/layout/IconVerticalSolidList"/>
    <dgm:cxn modelId="{BB07F57E-248A-4D3D-AB42-37F60EAE04BD}" type="presParOf" srcId="{6575DDB2-DFCF-4589-8A5E-D050018C9546}" destId="{759FD937-ED1E-4FBF-B7B6-722692D697D4}" srcOrd="4" destOrd="0" presId="urn:microsoft.com/office/officeart/2018/2/layout/IconVerticalSolidList"/>
    <dgm:cxn modelId="{634825D2-4A36-495E-8C6A-E5419A924BFB}" type="presParOf" srcId="{759FD937-ED1E-4FBF-B7B6-722692D697D4}" destId="{844B9285-AAEB-45AD-B053-26F02216B54D}" srcOrd="0" destOrd="0" presId="urn:microsoft.com/office/officeart/2018/2/layout/IconVerticalSolidList"/>
    <dgm:cxn modelId="{8BD12996-F793-4FF4-84FC-275B2BFBE0BD}" type="presParOf" srcId="{759FD937-ED1E-4FBF-B7B6-722692D697D4}" destId="{BDD7E542-B314-4428-8475-84E7E1BBB9B0}" srcOrd="1" destOrd="0" presId="urn:microsoft.com/office/officeart/2018/2/layout/IconVerticalSolidList"/>
    <dgm:cxn modelId="{47B93F6D-7C61-4721-A7B8-672B7B4026BF}" type="presParOf" srcId="{759FD937-ED1E-4FBF-B7B6-722692D697D4}" destId="{70E37FAB-9901-4246-B4D9-B59196FA4BFA}" srcOrd="2" destOrd="0" presId="urn:microsoft.com/office/officeart/2018/2/layout/IconVerticalSolidList"/>
    <dgm:cxn modelId="{E64273A3-7552-4092-966B-AB712411BC06}" type="presParOf" srcId="{759FD937-ED1E-4FBF-B7B6-722692D697D4}" destId="{5DC60501-8E78-41C8-8826-DD1517A56E0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8201EC-3276-481F-81B1-78D6C5EBAFF8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CE030-E4B4-4A88-B736-5B66810BE8F8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0D0DA3-D470-4257-B0B5-B505A91F9C8F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hlinkClick xmlns:r="http://schemas.openxmlformats.org/officeDocument/2006/relationships" r:id="rId3"/>
            </a:rPr>
            <a:t>https://www.kosmos-carrental.com/</a:t>
          </a:r>
          <a:endParaRPr lang="en-US" sz="2500" kern="1200"/>
        </a:p>
      </dsp:txBody>
      <dsp:txXfrm>
        <a:off x="1941716" y="718"/>
        <a:ext cx="4571887" cy="1681139"/>
      </dsp:txXfrm>
    </dsp:sp>
    <dsp:sp modelId="{6A5121B6-6D2E-49A6-B6C6-4273640DB33D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0420A8-D764-42C0-994E-FA3377DA7DC6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CAA2C-6C03-4F29-9749-653CD74652A0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+30 2109234696</a:t>
          </a:r>
          <a:endParaRPr lang="en-US" sz="2500" kern="1200"/>
        </a:p>
      </dsp:txBody>
      <dsp:txXfrm>
        <a:off x="1941716" y="2102143"/>
        <a:ext cx="4571887" cy="1681139"/>
      </dsp:txXfrm>
    </dsp:sp>
    <dsp:sp modelId="{844B9285-AAEB-45AD-B053-26F02216B54D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7E542-B314-4428-8475-84E7E1BBB9B0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60501-8E78-41C8-8826-DD1517A56E00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i="0" kern="1200">
              <a:hlinkClick xmlns:r="http://schemas.openxmlformats.org/officeDocument/2006/relationships" r:id="rId8"/>
            </a:rPr>
            <a:t>info@kosmos-carrental.com</a:t>
          </a:r>
          <a:endParaRPr lang="en-US" sz="2500" kern="1200"/>
        </a:p>
      </dsp:txBody>
      <dsp:txXfrm>
        <a:off x="1941716" y="4203567"/>
        <a:ext cx="4571887" cy="1681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666E2-9CB1-4CB0-A654-FA6375E76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F9BAB3-FD26-48FE-9409-1E9D85B72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A8646-1FC7-407A-9E0D-3CD0571A5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550AD-DB36-41C6-AE2E-685BDF87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4154F-562D-4B89-AA12-23599E4C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11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7E70C-70A7-4B74-84B3-7E050B1C1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16891-EB22-4207-B2E9-7CC55E5D7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FD787-350C-4E89-8D1D-0F5C0AA1F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E9168-D083-4BDA-A08A-37489277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5BD34-6910-4520-A070-C34C7A0DA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21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726A-CD9B-4D95-871B-18CC751A1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B5D90-1975-4FCE-AFB4-8E58B589D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90AE5-B9D7-4515-8A99-E9035DB1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0768F-05CA-4C21-8185-F79438125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56A45-237D-42D1-8426-E88CBFE45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96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B620D-E390-4B19-BD74-7F8836CF8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6C019-0AE9-4071-8224-A623BD420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4AB40-D713-4335-8752-202A0522C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770F0-3581-489A-A73D-8AA6D3B3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92989-210B-45A3-A1D8-68EBCA958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00A78-F5E5-40D1-B0D5-006EBF961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152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3A3C4-51D1-4181-81EA-5F1054E31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14C10-9B47-43C6-A5EC-17521EA0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7813F-BCC9-4EE5-A737-92B0DC663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7BC680-9F3C-44B8-ADBB-1F2BC47B9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4286F-800E-4E69-9903-420CDEB45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DAD5AE-EC63-4472-9F09-6FD03D3E9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195E7E-AFAA-4678-9CC2-5E691CAE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B34F55-3A31-48FD-834B-55BDF94B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797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12B1-DE47-4231-9269-39970D9A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7D0E80-5DED-4799-909B-8AA3AF46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4A4779-FBC0-4785-8383-79D312AF3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8F4CE5-B57F-47E8-B8FD-3916DF6C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45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D41F44-ECF6-413B-9CCF-9915F0178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0B9C6-2FB2-4019-A5AD-23F649199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3A853-9483-4429-B5A0-C9299E216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63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0953-F645-4BAD-B0C3-2CFBB69DA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CC8A5-1E5A-4FAB-8C02-751E061DF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F4FEF-FE58-45AB-BE5D-3D335115F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A58DA-FF3C-4BCA-8B4D-1AA88F221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1D95B8-C0CA-405C-9270-45BB52BF0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FC61B-7FA6-45E2-AC00-6403E7C8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0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69684-79C9-4A1D-A45C-9AD6BC8C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3D0F05-BFC2-4A5A-AA3B-56497CE7F7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EE9E0-1CFC-48D0-8B90-EC742789E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840A7-A7F8-4D59-8ABE-0E57FC09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DBBFE-C780-4076-994E-90DBF7C5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87264-E527-4756-A3EE-11794275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34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D80CF-30DF-43CB-8FEF-72607C9A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93079-46B6-4ACC-917F-69587459B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E5FF6-27D1-4933-BA8E-D9362D540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FE94B-5767-4B90-A0DB-0A1607208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321AD-093B-4496-BAB2-2072C53AC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891C63-F075-441E-8E85-196F13857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A3327-4D7F-486E-ADC6-B6374E5A8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D28B6-7A41-4812-A0C0-FDD44162F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346FD-19F1-4C4B-BB41-219DBCD8C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2DDCB-3130-41B5-9B88-684B0F69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0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5CE1AA-CF9E-4C41-BA96-8005885A3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E83AA-99D1-4886-BC58-F2EE34D21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63E3B-22CA-40BD-8AD4-B2BDD14C8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3A9FA-9AF3-4AF2-B3AD-884CA41F1DDF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3F2A7-11A0-41CA-A993-BD1C116BA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78E-37DD-46E7-926E-7DDA7B78F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E8F1A-5319-4DEA-9D2E-EE91C485C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7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ÎÏÎ¿ÏÎ­Î»ÎµÏÎ¼Î± ÎµÎ¹ÎºÏÎ½Î±Ï Î³Î¹Î± kosmos car rental">
            <a:extLst>
              <a:ext uri="{FF2B5EF4-FFF2-40B4-BE49-F238E27FC236}">
                <a16:creationId xmlns:a16="http://schemas.microsoft.com/office/drawing/2014/main" id="{F4F0C0E7-DB38-43E6-8D53-99F9EFA3A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490295"/>
            <a:ext cx="10929788" cy="349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7498F-2C7C-469A-9FA6-9BC3AB460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5688535"/>
            <a:ext cx="9000162" cy="536125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rgbClr val="FFFFFF"/>
                </a:solidFill>
              </a:rPr>
              <a:t>Ενοικίαση αυτοκινήτου στην Αθήνα και στα ελληνικά νησιά</a:t>
            </a:r>
            <a:endParaRPr lang="en-GB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1" y="-2"/>
            <a:ext cx="6278879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84787-15D8-47F9-9072-6E2C6FA37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9013052" cy="1623312"/>
          </a:xfrm>
        </p:spPr>
        <p:txBody>
          <a:bodyPr anchor="b">
            <a:normAutofit/>
          </a:bodyPr>
          <a:lstStyle/>
          <a:p>
            <a:r>
              <a:rPr lang="el-GR" sz="4800" dirty="0"/>
              <a:t>Ποιοι είμαστε</a:t>
            </a:r>
            <a:endParaRPr lang="en-GB" sz="48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3661" y="2316480"/>
            <a:ext cx="82296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FEE17-1089-4ED0-AC29-2E898D0C7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2353564"/>
            <a:ext cx="9796370" cy="4214376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l-GR" sz="2400" dirty="0"/>
              <a:t>Ελληνική εταιρεία για ενοικίαση αυτοκινήτων στην Αθήνα και σε όλη την Ελλάδα</a:t>
            </a:r>
          </a:p>
          <a:p>
            <a:pPr>
              <a:lnSpc>
                <a:spcPct val="200000"/>
              </a:lnSpc>
            </a:pPr>
            <a:r>
              <a:rPr lang="el-GR" sz="2400" dirty="0"/>
              <a:t>Από το 1977</a:t>
            </a:r>
          </a:p>
          <a:p>
            <a:pPr>
              <a:lnSpc>
                <a:spcPct val="200000"/>
              </a:lnSpc>
            </a:pPr>
            <a:r>
              <a:rPr lang="el-GR" sz="2400" dirty="0"/>
              <a:t>Τεράστια ποικιλία επιλογών</a:t>
            </a:r>
          </a:p>
          <a:p>
            <a:pPr>
              <a:lnSpc>
                <a:spcPct val="200000"/>
              </a:lnSpc>
            </a:pPr>
            <a:r>
              <a:rPr lang="el-GR" sz="2400" dirty="0"/>
              <a:t>Ενοικίαση πολυτελών αυτοκινήτων</a:t>
            </a:r>
          </a:p>
          <a:p>
            <a:pPr>
              <a:lnSpc>
                <a:spcPct val="200000"/>
              </a:lnSpc>
            </a:pPr>
            <a:r>
              <a:rPr lang="el-GR" sz="2400" dirty="0"/>
              <a:t>Αποκλειστικές προσφορές και εκπτώσεις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598017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ÎÎ½Î±ÎºÎ±Î»ÏÏÏÎµ ÏÎ± ÎµÎ»Î»Î·Î½Î¹ÎºÎ¬ Î½Î·ÏÎ¹Î¬">
            <a:extLst>
              <a:ext uri="{FF2B5EF4-FFF2-40B4-BE49-F238E27FC236}">
                <a16:creationId xmlns:a16="http://schemas.microsoft.com/office/drawing/2014/main" id="{3B179882-D02C-469A-80B5-80DF69BAA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AADF4-C35D-4C8A-B88F-E70EBB5E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92" y="1733303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l-GR" sz="3600" dirty="0"/>
              <a:t>Σταθμοί ενοικίασης</a:t>
            </a:r>
            <a:endParaRPr lang="en-GB" sz="3600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FE0A2-FED0-43E8-BF29-BF476E9B7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92" y="3349680"/>
            <a:ext cx="2675238" cy="3351941"/>
          </a:xfrm>
        </p:spPr>
        <p:txBody>
          <a:bodyPr anchor="ctr">
            <a:normAutofit/>
          </a:bodyPr>
          <a:lstStyle/>
          <a:p>
            <a:r>
              <a:rPr lang="el-GR" sz="2000" dirty="0"/>
              <a:t>Αθήνα</a:t>
            </a:r>
          </a:p>
          <a:p>
            <a:r>
              <a:rPr lang="el-GR" sz="2000" dirty="0"/>
              <a:t>Μύκονος</a:t>
            </a:r>
          </a:p>
          <a:p>
            <a:r>
              <a:rPr lang="el-GR" sz="2000" dirty="0"/>
              <a:t>Κως</a:t>
            </a:r>
          </a:p>
          <a:p>
            <a:r>
              <a:rPr lang="el-GR" sz="2000" dirty="0"/>
              <a:t>Λέσβος</a:t>
            </a:r>
          </a:p>
          <a:p>
            <a:r>
              <a:rPr lang="el-GR" sz="2000" dirty="0"/>
              <a:t>Κρήτη</a:t>
            </a:r>
          </a:p>
          <a:p>
            <a:r>
              <a:rPr lang="el-GR" sz="2000" dirty="0"/>
              <a:t>Χίος</a:t>
            </a:r>
          </a:p>
          <a:p>
            <a:r>
              <a:rPr lang="el-GR" sz="2000" dirty="0"/>
              <a:t>Κέρκυρα</a:t>
            </a:r>
          </a:p>
          <a:p>
            <a:r>
              <a:rPr lang="el-GR" sz="2000" dirty="0"/>
              <a:t>Ζάκυνθος</a:t>
            </a:r>
          </a:p>
          <a:p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105892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ÎÎ½Î±ÎºÎ±Î»ÏÏÏÎµ ÏÎ± ÎµÎ»Î»Î·Î½Î¹ÎºÎ¬ Î½Î·ÏÎ¹Î¬">
            <a:extLst>
              <a:ext uri="{FF2B5EF4-FFF2-40B4-BE49-F238E27FC236}">
                <a16:creationId xmlns:a16="http://schemas.microsoft.com/office/drawing/2014/main" id="{3B179882-D02C-469A-80B5-80DF69BAA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AADF4-C35D-4C8A-B88F-E70EBB5E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92" y="1733303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l-GR" sz="3600" dirty="0"/>
              <a:t>Σταθμοί ενοικίασης</a:t>
            </a:r>
            <a:endParaRPr lang="en-GB" sz="3600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FE0A2-FED0-43E8-BF29-BF476E9B7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92" y="3349680"/>
            <a:ext cx="2675238" cy="3351941"/>
          </a:xfrm>
        </p:spPr>
        <p:txBody>
          <a:bodyPr anchor="ctr">
            <a:normAutofit/>
          </a:bodyPr>
          <a:lstStyle/>
          <a:p>
            <a:r>
              <a:rPr lang="el-GR" sz="2000" dirty="0"/>
              <a:t>Κύθνος</a:t>
            </a:r>
          </a:p>
          <a:p>
            <a:r>
              <a:rPr lang="el-GR" sz="2000" dirty="0"/>
              <a:t>Κεφαλονιά</a:t>
            </a:r>
          </a:p>
          <a:p>
            <a:r>
              <a:rPr lang="el-GR" sz="2000" dirty="0"/>
              <a:t>Λήμνος</a:t>
            </a:r>
          </a:p>
          <a:p>
            <a:r>
              <a:rPr lang="el-GR" sz="2000" dirty="0"/>
              <a:t>Ιωάννινα</a:t>
            </a:r>
          </a:p>
          <a:p>
            <a:r>
              <a:rPr lang="el-GR" sz="2000" dirty="0"/>
              <a:t>Ηγουμενίτσα</a:t>
            </a:r>
          </a:p>
          <a:p>
            <a:r>
              <a:rPr lang="el-GR" sz="2000" dirty="0"/>
              <a:t>Ίος</a:t>
            </a:r>
          </a:p>
          <a:p>
            <a:r>
              <a:rPr lang="el-GR" sz="2000" dirty="0"/>
              <a:t>Κάρπαθος</a:t>
            </a:r>
          </a:p>
          <a:p>
            <a:r>
              <a:rPr lang="el-GR" sz="2000" dirty="0"/>
              <a:t>Λευκάδα</a:t>
            </a:r>
          </a:p>
          <a:p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134177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ÎÎ½Î±ÎºÎ±Î»ÏÏÏÎµ ÏÎ± ÎµÎ»Î»Î·Î½Î¹ÎºÎ¬ Î½Î·ÏÎ¹Î¬">
            <a:extLst>
              <a:ext uri="{FF2B5EF4-FFF2-40B4-BE49-F238E27FC236}">
                <a16:creationId xmlns:a16="http://schemas.microsoft.com/office/drawing/2014/main" id="{3B179882-D02C-469A-80B5-80DF69BAA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AADF4-C35D-4C8A-B88F-E70EBB5E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92" y="1733303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l-GR" sz="3600" dirty="0"/>
              <a:t>Σταθμοί ενοικίασης</a:t>
            </a:r>
            <a:endParaRPr lang="en-GB" sz="3600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FE0A2-FED0-43E8-BF29-BF476E9B7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92" y="3565025"/>
            <a:ext cx="2675238" cy="3351941"/>
          </a:xfrm>
        </p:spPr>
        <p:txBody>
          <a:bodyPr anchor="ctr">
            <a:normAutofit/>
          </a:bodyPr>
          <a:lstStyle/>
          <a:p>
            <a:r>
              <a:rPr lang="el-GR" sz="2000" dirty="0"/>
              <a:t>Νάξος</a:t>
            </a:r>
          </a:p>
          <a:p>
            <a:r>
              <a:rPr lang="el-GR" sz="2000" dirty="0"/>
              <a:t>Πάρος</a:t>
            </a:r>
          </a:p>
          <a:p>
            <a:r>
              <a:rPr lang="el-GR" sz="2000" dirty="0"/>
              <a:t>Ρόδος</a:t>
            </a:r>
          </a:p>
          <a:p>
            <a:r>
              <a:rPr lang="el-GR" sz="2000" dirty="0"/>
              <a:t>Πρέβεζα</a:t>
            </a:r>
          </a:p>
          <a:p>
            <a:r>
              <a:rPr lang="el-GR" sz="2000" dirty="0"/>
              <a:t>Θεσσαλονίκη</a:t>
            </a:r>
          </a:p>
          <a:p>
            <a:r>
              <a:rPr lang="el-GR" sz="2000" dirty="0"/>
              <a:t>Σκιάθος</a:t>
            </a:r>
          </a:p>
          <a:p>
            <a:r>
              <a:rPr lang="el-GR" sz="2000" dirty="0"/>
              <a:t>Σύρος</a:t>
            </a:r>
          </a:p>
          <a:p>
            <a:r>
              <a:rPr lang="el-GR" sz="2000" dirty="0"/>
              <a:t>Σίφνος</a:t>
            </a:r>
          </a:p>
          <a:p>
            <a:endParaRPr lang="el-GR" sz="2000" dirty="0"/>
          </a:p>
          <a:p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626207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kosmos-carrental.com/public/media/thumb/fit/680x527/5c546a9044602.jpg">
            <a:extLst>
              <a:ext uri="{FF2B5EF4-FFF2-40B4-BE49-F238E27FC236}">
                <a16:creationId xmlns:a16="http://schemas.microsoft.com/office/drawing/2014/main" id="{27C31E31-8B61-44D0-818D-82A4558F65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5" b="14445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0BB7D-6DB3-4EDD-9B0F-1311E0003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50" y="1254230"/>
            <a:ext cx="4204137" cy="1560885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Ενοικίαση αυτοκινήτων</a:t>
            </a:r>
            <a:endParaRPr lang="en-GB" sz="4000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BDB36-B6CC-4486-BE3E-B0E91E009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337139"/>
            <a:ext cx="4593021" cy="3361608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2400" dirty="0"/>
              <a:t>Οικονομικά αυτοκίνητα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Cabrio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SUV</a:t>
            </a:r>
            <a:endParaRPr lang="el-GR" sz="2400" dirty="0"/>
          </a:p>
          <a:p>
            <a:pPr>
              <a:lnSpc>
                <a:spcPct val="100000"/>
              </a:lnSpc>
            </a:pPr>
            <a:r>
              <a:rPr lang="el-GR" sz="2400" dirty="0"/>
              <a:t>4Χ4</a:t>
            </a:r>
            <a:endParaRPr lang="en-GB" sz="2400" dirty="0"/>
          </a:p>
          <a:p>
            <a:pPr>
              <a:lnSpc>
                <a:spcPct val="100000"/>
              </a:lnSpc>
            </a:pPr>
            <a:r>
              <a:rPr lang="en-GB" sz="2400" dirty="0"/>
              <a:t>Mini Van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Λιμουζίνες πολυτελείας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59135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715AB-07D9-4033-B919-FAC991165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GB" sz="4800" dirty="0"/>
              <a:t>Leasing </a:t>
            </a:r>
            <a:r>
              <a:rPr lang="el-GR" sz="4800" dirty="0"/>
              <a:t>αυτοκινήτου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217C-907C-4410-B64A-37C7DEC4B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40" y="2279017"/>
            <a:ext cx="5928850" cy="4316991"/>
          </a:xfrm>
        </p:spPr>
        <p:txBody>
          <a:bodyPr anchor="t">
            <a:normAutofit/>
          </a:bodyPr>
          <a:lstStyle/>
          <a:p>
            <a:pPr>
              <a:lnSpc>
                <a:spcPct val="250000"/>
              </a:lnSpc>
            </a:pPr>
            <a:r>
              <a:rPr lang="en-GB" sz="2400" dirty="0"/>
              <a:t>Leasing </a:t>
            </a:r>
            <a:r>
              <a:rPr lang="el-GR" sz="2400" dirty="0"/>
              <a:t>αυτοκινήτου στην Αθήνα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Μεγάλη ποικιλία μεταχειρισμένων αυτοκινήτων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Χαμηλό κόστος μίσθωσης</a:t>
            </a:r>
            <a:endParaRPr lang="en-GB" sz="240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ÎÏÎ¿ÏÎ­Î»ÎµÏÎ¼Î± ÎµÎ¹ÎºÏÎ½Î±Ï Î³Î¹Î± kosmos car rental leasing">
            <a:extLst>
              <a:ext uri="{FF2B5EF4-FFF2-40B4-BE49-F238E27FC236}">
                <a16:creationId xmlns:a16="http://schemas.microsoft.com/office/drawing/2014/main" id="{A5B65DAB-8845-41FE-8BD7-0C014E5125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9" r="23190" b="-2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804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B902-A904-4559-89A6-867D22B98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GB" sz="4800" dirty="0"/>
              <a:t>Leasing </a:t>
            </a:r>
            <a:r>
              <a:rPr lang="el-GR" sz="4800" dirty="0"/>
              <a:t>αυτοκινήτου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095BD-8B34-4B9F-A35F-71E084126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6" y="2128889"/>
            <a:ext cx="6031151" cy="4415750"/>
          </a:xfrm>
        </p:spPr>
        <p:txBody>
          <a:bodyPr anchor="t">
            <a:normAutofit fontScale="92500"/>
          </a:bodyPr>
          <a:lstStyle/>
          <a:p>
            <a:pPr>
              <a:lnSpc>
                <a:spcPct val="250000"/>
              </a:lnSpc>
            </a:pPr>
            <a:r>
              <a:rPr lang="el-GR" sz="2400" dirty="0"/>
              <a:t>Δεν απαιτείται αγορά στο τέλος της μίσθωσης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Φορολογική απαλλαγή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Αντικατάσταση αυτοκινήτου</a:t>
            </a:r>
          </a:p>
          <a:p>
            <a:pPr>
              <a:lnSpc>
                <a:spcPct val="250000"/>
              </a:lnSpc>
            </a:pPr>
            <a:r>
              <a:rPr lang="el-GR" sz="2400" dirty="0"/>
              <a:t>Πλήρης συντήρηση</a:t>
            </a:r>
            <a:endParaRPr lang="en-GB" sz="240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218" name="Picture 2" descr="https://www.kosmos-carrental.com/public/media/thumb/fit/680x527/5b17b921baeb1.jpg">
            <a:extLst>
              <a:ext uri="{FF2B5EF4-FFF2-40B4-BE49-F238E27FC236}">
                <a16:creationId xmlns:a16="http://schemas.microsoft.com/office/drawing/2014/main" id="{B8FFB52D-B256-42D1-BA5D-0DE75EAEE5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6" r="13645" b="1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328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38A46-9823-4601-84EA-BE683E22B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857" y="646009"/>
            <a:ext cx="5314536" cy="1325563"/>
          </a:xfrm>
        </p:spPr>
        <p:txBody>
          <a:bodyPr>
            <a:normAutofit/>
          </a:bodyPr>
          <a:lstStyle/>
          <a:p>
            <a:r>
              <a:rPr lang="el-GR" sz="5400" dirty="0"/>
              <a:t>Προσφορές</a:t>
            </a:r>
            <a:endParaRPr lang="en-GB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A2FF0-2C95-4E96-B6EB-9F03307CC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471" y="2064774"/>
            <a:ext cx="6317309" cy="4572332"/>
          </a:xfrm>
        </p:spPr>
        <p:txBody>
          <a:bodyPr anchor="t">
            <a:normAutofit fontScale="92500"/>
          </a:bodyPr>
          <a:lstStyle/>
          <a:p>
            <a:pPr>
              <a:lnSpc>
                <a:spcPct val="300000"/>
              </a:lnSpc>
            </a:pPr>
            <a:r>
              <a:rPr lang="el-GR" sz="2400" dirty="0"/>
              <a:t>Δωρεάν παράδοση και παραλαβή στο αεροδρόμιο</a:t>
            </a:r>
          </a:p>
          <a:p>
            <a:pPr>
              <a:lnSpc>
                <a:spcPct val="300000"/>
              </a:lnSpc>
            </a:pPr>
            <a:r>
              <a:rPr lang="en-GB" sz="2400" dirty="0"/>
              <a:t>Online </a:t>
            </a:r>
            <a:r>
              <a:rPr lang="el-GR" sz="2400" dirty="0"/>
              <a:t>κράτηση ακτοπλοϊκών εισιτηρίων &amp; έκπτωση στις ενοικιάσεις αυτοκινήτων</a:t>
            </a:r>
          </a:p>
          <a:p>
            <a:pPr>
              <a:lnSpc>
                <a:spcPct val="300000"/>
              </a:lnSpc>
            </a:pPr>
            <a:r>
              <a:rPr lang="el-GR" sz="2400" dirty="0"/>
              <a:t>Έκπτωση 10% με </a:t>
            </a:r>
            <a:r>
              <a:rPr lang="en-GB" sz="2400" dirty="0"/>
              <a:t>Like </a:t>
            </a:r>
            <a:r>
              <a:rPr lang="el-GR" sz="2400" dirty="0"/>
              <a:t>στο </a:t>
            </a:r>
            <a:r>
              <a:rPr lang="en-GB" sz="2400" dirty="0"/>
              <a:t>Facebook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ÎÏÏÎµÎ¬Î½ ÏÎ±ÏÎ±Î»Î±Î²Î® ÎºÎ±Î¹ ÏÎ±ÏÎ¬Î´Î¿ÏÎ· ÏÏÎ¿ Î±ÎµÏÎ¿Î´ÏÏÎ¼Î¹Î¿">
            <a:extLst>
              <a:ext uri="{FF2B5EF4-FFF2-40B4-BE49-F238E27FC236}">
                <a16:creationId xmlns:a16="http://schemas.microsoft.com/office/drawing/2014/main" id="{7982E33B-3C3C-4FA0-90F1-D9EE32592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56" b="1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394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ÎÎ½Î¿Î¹ÎºÎ¯Î±ÏÎ· Î»Î¹Î¼Î¿ÏÎ¶Î¯Î½Î±Ï ÏÏÎ·Î½ ÎÎ¸Î®Î½Î±">
            <a:extLst>
              <a:ext uri="{FF2B5EF4-FFF2-40B4-BE49-F238E27FC236}">
                <a16:creationId xmlns:a16="http://schemas.microsoft.com/office/drawing/2014/main" id="{9619C51B-21CF-45F5-93EA-3B191DA4BE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510CB5-CB09-4173-950C-4A16F2CBA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5400" dirty="0">
                <a:solidFill>
                  <a:srgbClr val="FFFFFF"/>
                </a:solidFill>
              </a:rPr>
              <a:t>Προσφορές</a:t>
            </a:r>
            <a:endParaRPr lang="en-GB" sz="5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DC409-AB84-42FB-A424-7E52D7EDB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l-GR" sz="3200" dirty="0">
                <a:solidFill>
                  <a:srgbClr val="FFFFFF"/>
                </a:solidFill>
              </a:rPr>
              <a:t>Ενοικίαση λιμουζίνας στην Αθήνα από 100€</a:t>
            </a:r>
          </a:p>
          <a:p>
            <a:pPr>
              <a:lnSpc>
                <a:spcPct val="250000"/>
              </a:lnSpc>
            </a:pPr>
            <a:r>
              <a:rPr lang="el-GR" sz="3200" dirty="0">
                <a:solidFill>
                  <a:srgbClr val="FFFFFF"/>
                </a:solidFill>
              </a:rPr>
              <a:t>Ενοικίαση μίνι βαν μέχρι 9 επιβάτες</a:t>
            </a:r>
          </a:p>
          <a:p>
            <a:pPr>
              <a:lnSpc>
                <a:spcPct val="250000"/>
              </a:lnSpc>
            </a:pPr>
            <a:r>
              <a:rPr lang="el-GR" sz="3200" dirty="0"/>
              <a:t>Παράδοση του αυτοκινήτου σε όποιο σημείο θέλετε</a:t>
            </a:r>
          </a:p>
          <a:p>
            <a:pPr marL="0" indent="0">
              <a:buNone/>
            </a:pPr>
            <a:endParaRPr lang="el-GR" dirty="0">
              <a:solidFill>
                <a:srgbClr val="FFFFFF"/>
              </a:solidFill>
            </a:endParaRPr>
          </a:p>
          <a:p>
            <a:endParaRPr lang="el-GR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58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E5F717-96EA-44AB-8C49-82684DDF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FFFF"/>
                </a:solidFill>
              </a:rPr>
              <a:t>Επικοινωνία</a:t>
            </a:r>
            <a:endParaRPr lang="en-GB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8FDF97-9BC0-4862-AF8B-CE3ADF5D6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00808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993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165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Ποιοι είμαστε</vt:lpstr>
      <vt:lpstr>Σταθμοί ενοικίασης</vt:lpstr>
      <vt:lpstr>Σταθμοί ενοικίασης</vt:lpstr>
      <vt:lpstr>Σταθμοί ενοικίασης</vt:lpstr>
      <vt:lpstr>Ενοικίαση αυτοκινήτων</vt:lpstr>
      <vt:lpstr>Leasing αυτοκινήτου</vt:lpstr>
      <vt:lpstr>Leasing αυτοκινήτου</vt:lpstr>
      <vt:lpstr>Προσφορές</vt:lpstr>
      <vt:lpstr>Προσφορές</vt:lpstr>
      <vt:lpstr>Επικοινωνία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Alexianna</dc:creator>
  <cp:lastModifiedBy>Alexianna</cp:lastModifiedBy>
  <cp:revision>3</cp:revision>
  <dcterms:created xsi:type="dcterms:W3CDTF">2019-07-10T15:39:29Z</dcterms:created>
  <dcterms:modified xsi:type="dcterms:W3CDTF">2019-07-10T15:44:13Z</dcterms:modified>
</cp:coreProperties>
</file>